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</p:sldMasterIdLst>
  <p:notesMasterIdLst>
    <p:notesMasterId r:id="rId10"/>
  </p:notesMasterIdLst>
  <p:sldIdLst>
    <p:sldId id="256" r:id="rId2"/>
    <p:sldId id="271" r:id="rId3"/>
    <p:sldId id="272" r:id="rId4"/>
    <p:sldId id="278" r:id="rId5"/>
    <p:sldId id="275" r:id="rId6"/>
    <p:sldId id="276" r:id="rId7"/>
    <p:sldId id="279" r:id="rId8"/>
    <p:sldId id="273" r:id="rId9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1"/>
      <p:bold r:id="rId12"/>
      <p:italic r:id="rId13"/>
    </p:embeddedFont>
    <p:embeddedFont>
      <p:font typeface="Proxima Nova Semibold" panose="02000506030000020004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italic r:id="rId19"/>
      <p:boldItalic r:id="rId20"/>
    </p:embeddedFont>
    <p:embeddedFont>
      <p:font typeface="Roboto Mono Thin" pitchFamily="2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1"/>
    <p:restoredTop sz="94677"/>
  </p:normalViewPr>
  <p:slideViewPr>
    <p:cSldViewPr snapToGrid="0">
      <p:cViewPr varScale="1">
        <p:scale>
          <a:sx n="113" d="100"/>
          <a:sy n="113" d="100"/>
        </p:scale>
        <p:origin x="132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Rudder.Bind(VM.Rudder)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Rudder.Bind(VM.Rudder)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HELLO every one, we are gal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jacobson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miller, second year computer science student at the college of management academic studies.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going to present our Final project in Honolulu software development course.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project is implements java programming with emphasis on design patterns and programming principles such as SOLID and GRASP.  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project, we built a desktop application using Java, to control the flight-gear simulator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- 1-2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3-5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combination of all the milestones create our project app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server side is implemented a generic solver server which using a smart cash manager the saves solution and pull them by demeaned , by that we maintain the SOLID and GRASP principles.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problem solver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here we are using the bridge design pattern in our project.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created separation between the problem and the algorithms to solve them. In our case giving a matrix problem can be solve by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that find the chipset path to our destination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script reader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script reader work in the following way;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Program load the script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laxer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lexical part of it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parser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functional part of it which return costumes commands to the simulator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last part is to send the command to the simulator using the script file that had made.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JavaFX GUI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we will talk about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graphical user  interface, in this project we’ve implement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architecture - MODEL , VIEW AND VIEW 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 side is represent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holds in itself the view model and controllers , and using data-binding with view-model.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is responsible on the Business logic part and the functions.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view-model is responsible to connect the view side and the model side  and holds in itself the common objects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Joystick Controller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an example off how the data binding between the view and the view-model works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joystick object - throttle, rudder, aileron and elevator are binned to the same object that stored in the view model,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change is accord, it send the changes to the view-model which send it to the model who return the new values and they will update in the view side by using the observer and observable interfaces.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is our git repository that we used to manage this project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hope you had a great experience with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gal Jacobson and rosy miller and we will glad to connect you in LinkedIn and GitHub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Thank you for watching !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Business 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and the ViewModel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conmon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74218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317979" y="259844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042099" y="260860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826199" y="3014936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545260" y="302599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826199" y="3507376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813842" y="4086738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4562680" y="3507555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4550323" y="4086917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1096915" y="349223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1096914" y="402217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4877237" y="4049182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" y="4520954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80" y="4521133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1096913" y="4573647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4877237" y="4506392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4931327" y="3493389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82" y="1144622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36" y="1199210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1312</TotalTime>
  <Words>713</Words>
  <Application>Microsoft Macintosh PowerPoint</Application>
  <PresentationFormat>On-screen Show (16:9)</PresentationFormat>
  <Paragraphs>103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Roboto Black</vt:lpstr>
      <vt:lpstr>Bell MT</vt:lpstr>
      <vt:lpstr>Trebuchet MS</vt:lpstr>
      <vt:lpstr>Ayuthaya</vt:lpstr>
      <vt:lpstr>Wingdings 3</vt:lpstr>
      <vt:lpstr>Proxima Nova Semibold</vt:lpstr>
      <vt:lpstr>Roboto Mono Thin</vt:lpstr>
      <vt:lpstr>Facet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100</cp:revision>
  <dcterms:modified xsi:type="dcterms:W3CDTF">2020-06-30T15:01:43Z</dcterms:modified>
</cp:coreProperties>
</file>